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7" r:id="rId2"/>
    <p:sldId id="258" r:id="rId3"/>
    <p:sldId id="260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D7F6-C596-4B6C-B931-744DFA4F5861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289F-F39E-4E82-8368-1E7546CB064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D7F6-C596-4B6C-B931-744DFA4F5861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289F-F39E-4E82-8368-1E7546CB06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D7F6-C596-4B6C-B931-744DFA4F5861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63289F-F39E-4E82-8368-1E7546CB064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D7F6-C596-4B6C-B931-744DFA4F5861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289F-F39E-4E82-8368-1E7546CB06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D7F6-C596-4B6C-B931-744DFA4F5861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289F-F39E-4E82-8368-1E7546CB06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D7F6-C596-4B6C-B931-744DFA4F5861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289F-F39E-4E82-8368-1E7546CB06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D7F6-C596-4B6C-B931-744DFA4F5861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289F-F39E-4E82-8368-1E7546CB06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D7F6-C596-4B6C-B931-744DFA4F5861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289F-F39E-4E82-8368-1E7546CB06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D7F6-C596-4B6C-B931-744DFA4F5861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289F-F39E-4E82-8368-1E7546CB06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D7F6-C596-4B6C-B931-744DFA4F5861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289F-F39E-4E82-8368-1E7546CB06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D7F6-C596-4B6C-B931-744DFA4F5861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3289F-F39E-4E82-8368-1E7546CB06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EABD7F6-C596-4B6C-B931-744DFA4F5861}" type="datetimeFigureOut">
              <a:rPr lang="en-US" smtClean="0"/>
              <a:t>11/16/2017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63289F-F39E-4E82-8368-1E7546CB064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9812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Ethical Dilemma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Name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Institution Affiliation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995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Ethical Dilemma of Forced Chemotherapy on a Teen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6" y="1295400"/>
            <a:ext cx="9133114" cy="55626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two principles of ethics pose major confusion when it comes to making decisions that regard the dilemmas in professions.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difficult to decide on what to do since the two principles constitute the will and self-determination of a client.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client has the right 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determine what they want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autonomy to be respected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On the hand, the other principle of ethics states beneficence which stipulates that clients should not be harmed and the office’s benefits are maximized.</a:t>
            </a:r>
          </a:p>
        </p:txBody>
      </p:sp>
    </p:spTree>
    <p:extLst>
      <p:ext uri="{BB962C8B-B14F-4D97-AF65-F5344CB8AC3E}">
        <p14:creationId xmlns:p14="http://schemas.microsoft.com/office/powerpoint/2010/main" val="402073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continuation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Just like the doctors working can be difficult when a patient has his/her autonomy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the case of Cassandra who refuses to continue with her chemotherapy treatment, it is difficult for the doctors to decide whether to respect her autonomy or work with beneficence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Cassandra is still a minor whose medical decisions are made by her parent but it again becomes difficult since her mother supports her refusal.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However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when the matter is taken to court, the court also upheld the judgment by the medical doctors to force her to have the treatment. </a:t>
            </a:r>
          </a:p>
        </p:txBody>
      </p:sp>
    </p:spTree>
    <p:extLst>
      <p:ext uri="{BB962C8B-B14F-4D97-AF65-F5344CB8AC3E}">
        <p14:creationId xmlns:p14="http://schemas.microsoft.com/office/powerpoint/2010/main" val="3568693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continuation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>
            <a:no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Although she says that she was sedated in the process of forcing her treatment, the most important thing is that her life has 85 percent chance of survival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As Kant expresses the human actions are driven by the experience at the time of the action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Cassandra is determined to refuse her treatment because of the pain that is associated with the treatment.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Although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this was to save her life, the sufferings she went through are not justified.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599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References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5626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Kemerling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G. (2001). Kant: The moral order.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Philosophy Pages. Last revised October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27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Retrieved from http://www.philosophypages.com/hy/5i.htm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Macklin, R. (2015 May 15). The Ethical Dilemma of Forced Chemotherapy on a Teen. 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HUFFPOST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Retrieved from https://www.huffingtonpost.com/ruth-macklin/the-ethical-dilemma-of-fo_b_6457592.html</a:t>
            </a: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096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</TotalTime>
  <Words>302</Words>
  <Application>Microsoft Office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Apex</vt:lpstr>
      <vt:lpstr>Ethical Dilemma</vt:lpstr>
      <vt:lpstr>Ethical Dilemma of Forced Chemotherapy on a Teen</vt:lpstr>
      <vt:lpstr>continuation</vt:lpstr>
      <vt:lpstr>continuation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Ethical Dilemma</dc:title>
  <dc:creator>Hp</dc:creator>
  <cp:lastModifiedBy>vini</cp:lastModifiedBy>
  <cp:revision>4</cp:revision>
  <dcterms:created xsi:type="dcterms:W3CDTF">2017-11-15T16:44:39Z</dcterms:created>
  <dcterms:modified xsi:type="dcterms:W3CDTF">2017-11-16T15:13:08Z</dcterms:modified>
</cp:coreProperties>
</file>